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ichroma"/>
      <p:regular r:id="rId27"/>
    </p:embeddedFont>
    <p:embeddedFont>
      <p:font typeface="Candara"/>
      <p:regular r:id="rId28"/>
      <p:bold r:id="rId29"/>
      <p:italic r:id="rId30"/>
      <p:boldItalic r:id="rId31"/>
    </p:embeddedFont>
    <p:embeddedFont>
      <p:font typeface="PT Sans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8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F4416C9-E946-456E-915D-7C4E46B89F07}">
  <a:tblStyle styleId="{7F4416C9-E946-456E-915D-7C4E46B89F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8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Candara-regular.fntdata"/><Relationship Id="rId27" Type="http://schemas.openxmlformats.org/officeDocument/2006/relationships/font" Target="fonts/Michrom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andar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andara-boldItalic.fntdata"/><Relationship Id="rId30" Type="http://schemas.openxmlformats.org/officeDocument/2006/relationships/font" Target="fonts/Candara-italic.fntdata"/><Relationship Id="rId11" Type="http://schemas.openxmlformats.org/officeDocument/2006/relationships/slide" Target="slides/slide5.xml"/><Relationship Id="rId33" Type="http://schemas.openxmlformats.org/officeDocument/2006/relationships/font" Target="fonts/PTSans-bold.fntdata"/><Relationship Id="rId10" Type="http://schemas.openxmlformats.org/officeDocument/2006/relationships/slide" Target="slides/slide4.xml"/><Relationship Id="rId32" Type="http://schemas.openxmlformats.org/officeDocument/2006/relationships/font" Target="fonts/PTSans-regular.fntdata"/><Relationship Id="rId13" Type="http://schemas.openxmlformats.org/officeDocument/2006/relationships/slide" Target="slides/slide7.xml"/><Relationship Id="rId35" Type="http://schemas.openxmlformats.org/officeDocument/2006/relationships/font" Target="fonts/PTSans-boldItalic.fntdata"/><Relationship Id="rId12" Type="http://schemas.openxmlformats.org/officeDocument/2006/relationships/slide" Target="slides/slide6.xml"/><Relationship Id="rId34" Type="http://schemas.openxmlformats.org/officeDocument/2006/relationships/font" Target="fonts/PTSans-italic.fntdata"/><Relationship Id="rId15" Type="http://schemas.openxmlformats.org/officeDocument/2006/relationships/slide" Target="slides/slide9.xml"/><Relationship Id="rId37" Type="http://schemas.openxmlformats.org/officeDocument/2006/relationships/font" Target="fonts/OpenSans-bold.fntdata"/><Relationship Id="rId14" Type="http://schemas.openxmlformats.org/officeDocument/2006/relationships/slide" Target="slides/slide8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italic.fntdata"/><Relationship Id="rId19" Type="http://schemas.openxmlformats.org/officeDocument/2006/relationships/font" Target="fonts/Raleway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80f5596f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80f5596f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80c81b5855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80c81b5855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80f5596f46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80f5596f46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7ed15347c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7ed15347c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80b07eb81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80b07eb81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ed15347c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ed15347c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80b07eb81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80b07eb81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80b07eb81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80b07eb81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80b07eb818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80b07eb81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80b07eb81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80b07eb81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80b07eb818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80b07eb818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hyperlink" Target="https://bit.ly/3A1uf1Q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25" y="0"/>
            <a:ext cx="9144001" cy="5159000"/>
            <a:chOff x="125" y="0"/>
            <a:chExt cx="9144001" cy="5159000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12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 amt="70000"/>
            </a:blip>
            <a:srcRect b="0" l="-104" r="5469" t="0"/>
            <a:stretch/>
          </p:blipFill>
          <p:spPr>
            <a:xfrm>
              <a:off x="3708576" y="15500"/>
              <a:ext cx="543555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/>
          <p:nvPr>
            <p:ph type="ctrTitle"/>
          </p:nvPr>
        </p:nvSpPr>
        <p:spPr>
          <a:xfrm>
            <a:off x="713225" y="787400"/>
            <a:ext cx="5331900" cy="27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4900">
                <a:latin typeface="Michroma"/>
                <a:ea typeface="Michroma"/>
                <a:cs typeface="Michroma"/>
                <a:sym typeface="Michrom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13225" y="3545325"/>
            <a:ext cx="53319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1"/>
          <p:cNvGrpSpPr/>
          <p:nvPr/>
        </p:nvGrpSpPr>
        <p:grpSpPr>
          <a:xfrm>
            <a:off x="-1" y="-19050"/>
            <a:ext cx="9144001" cy="5162551"/>
            <a:chOff x="-1" y="-19050"/>
            <a:chExt cx="9144001" cy="5162551"/>
          </a:xfrm>
        </p:grpSpPr>
        <p:pic>
          <p:nvPicPr>
            <p:cNvPr id="64" name="Google Shape;64;p11"/>
            <p:cNvPicPr preferRelativeResize="0"/>
            <p:nvPr/>
          </p:nvPicPr>
          <p:blipFill rotWithShape="1">
            <a:blip r:embed="rId2">
              <a:alphaModFix amt="70000"/>
            </a:blip>
            <a:srcRect b="0" l="0" r="3567" t="0"/>
            <a:stretch/>
          </p:blipFill>
          <p:spPr>
            <a:xfrm rot="5400000">
              <a:off x="1995487" y="-2005013"/>
              <a:ext cx="5153026" cy="91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1"/>
            <p:cNvPicPr preferRelativeResize="0"/>
            <p:nvPr/>
          </p:nvPicPr>
          <p:blipFill rotWithShape="1">
            <a:blip r:embed="rId3">
              <a:alphaModFix amt="60000"/>
            </a:blip>
            <a:srcRect b="0" l="5750" r="26836" t="0"/>
            <a:stretch/>
          </p:blipFill>
          <p:spPr>
            <a:xfrm rot="5400000">
              <a:off x="1990724" y="-866774"/>
              <a:ext cx="5162551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100" y="1486700"/>
            <a:ext cx="7717800" cy="10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713100" y="2550100"/>
            <a:ext cx="7717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3"/>
          <p:cNvGrpSpPr/>
          <p:nvPr/>
        </p:nvGrpSpPr>
        <p:grpSpPr>
          <a:xfrm>
            <a:off x="0" y="-12698"/>
            <a:ext cx="9144000" cy="5156198"/>
            <a:chOff x="0" y="-12698"/>
            <a:chExt cx="9144000" cy="5156198"/>
          </a:xfrm>
        </p:grpSpPr>
        <p:pic>
          <p:nvPicPr>
            <p:cNvPr id="71" name="Google Shape;71;p13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3"/>
            <p:cNvPicPr preferRelativeResize="0"/>
            <p:nvPr/>
          </p:nvPicPr>
          <p:blipFill rotWithShape="1">
            <a:blip r:embed="rId3">
              <a:alphaModFix amt="80000"/>
            </a:blip>
            <a:srcRect b="3326" l="4533" r="43480" t="10932"/>
            <a:stretch/>
          </p:blipFill>
          <p:spPr>
            <a:xfrm flipH="1" rot="10800000">
              <a:off x="5651500" y="-12698"/>
              <a:ext cx="3492499" cy="51561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" name="Google Shape;73;p13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2" type="title"/>
          </p:nvPr>
        </p:nvSpPr>
        <p:spPr>
          <a:xfrm>
            <a:off x="720004" y="1511300"/>
            <a:ext cx="12993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hasCustomPrompt="1" idx="3" type="title"/>
          </p:nvPr>
        </p:nvSpPr>
        <p:spPr>
          <a:xfrm>
            <a:off x="720004" y="3097107"/>
            <a:ext cx="12993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hasCustomPrompt="1" idx="4" type="title"/>
          </p:nvPr>
        </p:nvSpPr>
        <p:spPr>
          <a:xfrm>
            <a:off x="3188400" y="1511309"/>
            <a:ext cx="12969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hasCustomPrompt="1" idx="5" type="title"/>
          </p:nvPr>
        </p:nvSpPr>
        <p:spPr>
          <a:xfrm>
            <a:off x="3188400" y="3097101"/>
            <a:ext cx="12969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hasCustomPrompt="1" idx="6" type="title"/>
          </p:nvPr>
        </p:nvSpPr>
        <p:spPr>
          <a:xfrm>
            <a:off x="5654396" y="1511309"/>
            <a:ext cx="12969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hasCustomPrompt="1" idx="7" type="title"/>
          </p:nvPr>
        </p:nvSpPr>
        <p:spPr>
          <a:xfrm>
            <a:off x="5654396" y="3097101"/>
            <a:ext cx="1296900" cy="5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ichroma"/>
              <a:buNone/>
              <a:defRPr b="1" sz="3000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720004" y="2001376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8" type="subTitle"/>
          </p:nvPr>
        </p:nvSpPr>
        <p:spPr>
          <a:xfrm>
            <a:off x="3188400" y="2001376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9" type="subTitle"/>
          </p:nvPr>
        </p:nvSpPr>
        <p:spPr>
          <a:xfrm>
            <a:off x="5654396" y="2001376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3" type="subTitle"/>
          </p:nvPr>
        </p:nvSpPr>
        <p:spPr>
          <a:xfrm>
            <a:off x="720004" y="3587250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4" type="subTitle"/>
          </p:nvPr>
        </p:nvSpPr>
        <p:spPr>
          <a:xfrm>
            <a:off x="3188400" y="3587250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5" type="subTitle"/>
          </p:nvPr>
        </p:nvSpPr>
        <p:spPr>
          <a:xfrm>
            <a:off x="5654396" y="3587250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b="1" sz="24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4"/>
          <p:cNvGrpSpPr/>
          <p:nvPr/>
        </p:nvGrpSpPr>
        <p:grpSpPr>
          <a:xfrm>
            <a:off x="0" y="-6351"/>
            <a:ext cx="9144000" cy="5156201"/>
            <a:chOff x="0" y="-6351"/>
            <a:chExt cx="9144000" cy="5156201"/>
          </a:xfrm>
        </p:grpSpPr>
        <p:pic>
          <p:nvPicPr>
            <p:cNvPr id="88" name="Google Shape;88;p14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4"/>
            <p:cNvPicPr preferRelativeResize="0"/>
            <p:nvPr/>
          </p:nvPicPr>
          <p:blipFill rotWithShape="1">
            <a:blip r:embed="rId3">
              <a:alphaModFix/>
            </a:blip>
            <a:srcRect b="0" l="16434" r="63383" t="0"/>
            <a:stretch/>
          </p:blipFill>
          <p:spPr>
            <a:xfrm flipH="1" rot="10800000">
              <a:off x="7981950" y="-6351"/>
              <a:ext cx="1162050" cy="5156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" name="Google Shape;90;p14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5"/>
          <p:cNvPicPr preferRelativeResize="0"/>
          <p:nvPr/>
        </p:nvPicPr>
        <p:blipFill rotWithShape="1">
          <a:blip r:embed="rId2">
            <a:alphaModFix amt="70000"/>
          </a:blip>
          <a:srcRect b="0" l="0" r="4379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6"/>
          <p:cNvGrpSpPr/>
          <p:nvPr/>
        </p:nvGrpSpPr>
        <p:grpSpPr>
          <a:xfrm>
            <a:off x="-19051" y="0"/>
            <a:ext cx="9163051" cy="5143500"/>
            <a:chOff x="-19051" y="0"/>
            <a:chExt cx="9163051" cy="5143500"/>
          </a:xfrm>
        </p:grpSpPr>
        <p:pic>
          <p:nvPicPr>
            <p:cNvPr id="96" name="Google Shape;96;p16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7525" t="0"/>
            <a:stretch/>
          </p:blipFill>
          <p:spPr>
            <a:xfrm flipH="1"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6"/>
            <p:cNvPicPr preferRelativeResize="0"/>
            <p:nvPr/>
          </p:nvPicPr>
          <p:blipFill rotWithShape="1">
            <a:blip r:embed="rId3">
              <a:alphaModFix/>
            </a:blip>
            <a:srcRect b="55933" l="6190" r="46699" t="9786"/>
            <a:stretch/>
          </p:blipFill>
          <p:spPr>
            <a:xfrm rot="5400000">
              <a:off x="-558800" y="2584449"/>
              <a:ext cx="3098799" cy="2019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3325799" y="2635449"/>
            <a:ext cx="2355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9" name="Google Shape;99;p16"/>
          <p:cNvSpPr txBox="1"/>
          <p:nvPr>
            <p:ph idx="2" type="subTitle"/>
          </p:nvPr>
        </p:nvSpPr>
        <p:spPr>
          <a:xfrm>
            <a:off x="719990" y="2635449"/>
            <a:ext cx="2355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0" name="Google Shape;100;p16"/>
          <p:cNvSpPr txBox="1"/>
          <p:nvPr>
            <p:ph idx="3" type="subTitle"/>
          </p:nvPr>
        </p:nvSpPr>
        <p:spPr>
          <a:xfrm>
            <a:off x="719990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4" type="subTitle"/>
          </p:nvPr>
        </p:nvSpPr>
        <p:spPr>
          <a:xfrm>
            <a:off x="3325804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5" type="subTitle"/>
          </p:nvPr>
        </p:nvSpPr>
        <p:spPr>
          <a:xfrm>
            <a:off x="5931609" y="2635449"/>
            <a:ext cx="2355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4" name="Google Shape;104;p16"/>
          <p:cNvSpPr txBox="1"/>
          <p:nvPr>
            <p:ph idx="6" type="subTitle"/>
          </p:nvPr>
        </p:nvSpPr>
        <p:spPr>
          <a:xfrm>
            <a:off x="5931606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7"/>
          <p:cNvGrpSpPr/>
          <p:nvPr/>
        </p:nvGrpSpPr>
        <p:grpSpPr>
          <a:xfrm>
            <a:off x="-19051" y="0"/>
            <a:ext cx="9163051" cy="5143500"/>
            <a:chOff x="-19051" y="0"/>
            <a:chExt cx="9163051" cy="5143500"/>
          </a:xfrm>
        </p:grpSpPr>
        <p:pic>
          <p:nvPicPr>
            <p:cNvPr id="107" name="Google Shape;107;p17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7525" t="0"/>
            <a:stretch/>
          </p:blipFill>
          <p:spPr>
            <a:xfrm>
              <a:off x="-19051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17"/>
            <p:cNvPicPr preferRelativeResize="0"/>
            <p:nvPr/>
          </p:nvPicPr>
          <p:blipFill rotWithShape="1">
            <a:blip r:embed="rId3">
              <a:alphaModFix/>
            </a:blip>
            <a:srcRect b="55933" l="6190" r="46699" t="9786"/>
            <a:stretch/>
          </p:blipFill>
          <p:spPr>
            <a:xfrm flipH="1" rot="-5400000">
              <a:off x="6584951" y="2584449"/>
              <a:ext cx="3098799" cy="2019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9" name="Google Shape;109;p17"/>
          <p:cNvSpPr txBox="1"/>
          <p:nvPr>
            <p:ph idx="1" type="subTitle"/>
          </p:nvPr>
        </p:nvSpPr>
        <p:spPr>
          <a:xfrm>
            <a:off x="1223708" y="1901200"/>
            <a:ext cx="28110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5050260" y="1901200"/>
            <a:ext cx="28110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3" type="subTitle"/>
          </p:nvPr>
        </p:nvSpPr>
        <p:spPr>
          <a:xfrm>
            <a:off x="1223709" y="3565200"/>
            <a:ext cx="2811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4" type="subTitle"/>
          </p:nvPr>
        </p:nvSpPr>
        <p:spPr>
          <a:xfrm>
            <a:off x="5050260" y="3565200"/>
            <a:ext cx="2811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5" type="subTitle"/>
          </p:nvPr>
        </p:nvSpPr>
        <p:spPr>
          <a:xfrm>
            <a:off x="1223709" y="1275700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4" name="Google Shape;114;p17"/>
          <p:cNvSpPr txBox="1"/>
          <p:nvPr>
            <p:ph idx="6" type="subTitle"/>
          </p:nvPr>
        </p:nvSpPr>
        <p:spPr>
          <a:xfrm>
            <a:off x="1223709" y="2939725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5" name="Google Shape;115;p17"/>
          <p:cNvSpPr txBox="1"/>
          <p:nvPr>
            <p:ph idx="7" type="subTitle"/>
          </p:nvPr>
        </p:nvSpPr>
        <p:spPr>
          <a:xfrm>
            <a:off x="5050234" y="1275700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8" type="subTitle"/>
          </p:nvPr>
        </p:nvSpPr>
        <p:spPr>
          <a:xfrm>
            <a:off x="5050234" y="2939725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Google Shape;117;p17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8"/>
          <p:cNvGrpSpPr/>
          <p:nvPr/>
        </p:nvGrpSpPr>
        <p:grpSpPr>
          <a:xfrm>
            <a:off x="-19051" y="0"/>
            <a:ext cx="9163051" cy="5143500"/>
            <a:chOff x="-19051" y="0"/>
            <a:chExt cx="9163051" cy="5143500"/>
          </a:xfrm>
        </p:grpSpPr>
        <p:pic>
          <p:nvPicPr>
            <p:cNvPr id="120" name="Google Shape;120;p18"/>
            <p:cNvPicPr preferRelativeResize="0"/>
            <p:nvPr/>
          </p:nvPicPr>
          <p:blipFill rotWithShape="1">
            <a:blip r:embed="rId2">
              <a:alphaModFix amt="70000"/>
            </a:blip>
            <a:srcRect b="0" l="0" r="21439" t="0"/>
            <a:stretch/>
          </p:blipFill>
          <p:spPr>
            <a:xfrm rot="10800000"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8"/>
            <p:cNvPicPr preferRelativeResize="0"/>
            <p:nvPr/>
          </p:nvPicPr>
          <p:blipFill rotWithShape="1">
            <a:blip r:embed="rId3">
              <a:alphaModFix/>
            </a:blip>
            <a:srcRect b="55933" l="6190" r="46699" t="9786"/>
            <a:stretch/>
          </p:blipFill>
          <p:spPr>
            <a:xfrm flipH="1" rot="5400000">
              <a:off x="-558800" y="539750"/>
              <a:ext cx="3098799" cy="2019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713225" y="1901200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subTitle"/>
          </p:nvPr>
        </p:nvSpPr>
        <p:spPr>
          <a:xfrm>
            <a:off x="3337875" y="1901209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subTitle"/>
          </p:nvPr>
        </p:nvSpPr>
        <p:spPr>
          <a:xfrm>
            <a:off x="713225" y="3565200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subTitle"/>
          </p:nvPr>
        </p:nvSpPr>
        <p:spPr>
          <a:xfrm>
            <a:off x="3337875" y="3565200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6" name="Google Shape;126;p18"/>
          <p:cNvSpPr txBox="1"/>
          <p:nvPr>
            <p:ph idx="5" type="subTitle"/>
          </p:nvPr>
        </p:nvSpPr>
        <p:spPr>
          <a:xfrm>
            <a:off x="5962513" y="1901209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7" name="Google Shape;127;p18"/>
          <p:cNvSpPr txBox="1"/>
          <p:nvPr>
            <p:ph idx="6" type="subTitle"/>
          </p:nvPr>
        </p:nvSpPr>
        <p:spPr>
          <a:xfrm>
            <a:off x="5962513" y="3565200"/>
            <a:ext cx="19860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8" name="Google Shape;128;p18"/>
          <p:cNvSpPr txBox="1"/>
          <p:nvPr>
            <p:ph idx="7" type="subTitle"/>
          </p:nvPr>
        </p:nvSpPr>
        <p:spPr>
          <a:xfrm>
            <a:off x="713225" y="1320400"/>
            <a:ext cx="19842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8" type="subTitle"/>
          </p:nvPr>
        </p:nvSpPr>
        <p:spPr>
          <a:xfrm>
            <a:off x="3339675" y="1320409"/>
            <a:ext cx="19842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9" type="subTitle"/>
          </p:nvPr>
        </p:nvSpPr>
        <p:spPr>
          <a:xfrm>
            <a:off x="5962513" y="1320409"/>
            <a:ext cx="19842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31" name="Google Shape;131;p18"/>
          <p:cNvSpPr txBox="1"/>
          <p:nvPr>
            <p:ph idx="13" type="subTitle"/>
          </p:nvPr>
        </p:nvSpPr>
        <p:spPr>
          <a:xfrm>
            <a:off x="713225" y="2984425"/>
            <a:ext cx="19860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4" type="subTitle"/>
          </p:nvPr>
        </p:nvSpPr>
        <p:spPr>
          <a:xfrm>
            <a:off x="3339675" y="2984425"/>
            <a:ext cx="19842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idx="15" type="subTitle"/>
          </p:nvPr>
        </p:nvSpPr>
        <p:spPr>
          <a:xfrm>
            <a:off x="5962513" y="2984425"/>
            <a:ext cx="19842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134" name="Google Shape;134;p18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9"/>
          <p:cNvGrpSpPr/>
          <p:nvPr/>
        </p:nvGrpSpPr>
        <p:grpSpPr>
          <a:xfrm>
            <a:off x="0" y="0"/>
            <a:ext cx="9144000" cy="5143511"/>
            <a:chOff x="0" y="0"/>
            <a:chExt cx="9144000" cy="5143511"/>
          </a:xfrm>
        </p:grpSpPr>
        <p:pic>
          <p:nvPicPr>
            <p:cNvPr id="137" name="Google Shape;137;p19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9"/>
            <p:cNvPicPr preferRelativeResize="0"/>
            <p:nvPr/>
          </p:nvPicPr>
          <p:blipFill rotWithShape="1">
            <a:blip r:embed="rId3">
              <a:alphaModFix amt="70000"/>
            </a:blip>
            <a:srcRect b="44613" l="6188" r="39193" t="-4659"/>
            <a:stretch/>
          </p:blipFill>
          <p:spPr>
            <a:xfrm flipH="1" rot="10800000">
              <a:off x="5550586" y="15136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9"/>
            <p:cNvPicPr preferRelativeResize="0"/>
            <p:nvPr/>
          </p:nvPicPr>
          <p:blipFill rotWithShape="1">
            <a:blip r:embed="rId3">
              <a:alphaModFix amt="70000"/>
            </a:blip>
            <a:srcRect b="44613" l="6188" r="39193" t="-4659"/>
            <a:stretch/>
          </p:blipFill>
          <p:spPr>
            <a:xfrm flipH="1">
              <a:off x="11" y="1606511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19"/>
          <p:cNvSpPr txBox="1"/>
          <p:nvPr>
            <p:ph hasCustomPrompt="1" type="title"/>
          </p:nvPr>
        </p:nvSpPr>
        <p:spPr>
          <a:xfrm>
            <a:off x="2343900" y="1968650"/>
            <a:ext cx="44562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2343900" y="2667250"/>
            <a:ext cx="44562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2" name="Google Shape;142;p19"/>
          <p:cNvSpPr txBox="1"/>
          <p:nvPr>
            <p:ph hasCustomPrompt="1" idx="2" type="title"/>
          </p:nvPr>
        </p:nvSpPr>
        <p:spPr>
          <a:xfrm>
            <a:off x="713161" y="546900"/>
            <a:ext cx="44562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9"/>
          <p:cNvSpPr txBox="1"/>
          <p:nvPr>
            <p:ph idx="3" type="subTitle"/>
          </p:nvPr>
        </p:nvSpPr>
        <p:spPr>
          <a:xfrm>
            <a:off x="713164" y="1245649"/>
            <a:ext cx="44562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4" name="Google Shape;144;p19"/>
          <p:cNvSpPr txBox="1"/>
          <p:nvPr>
            <p:ph hasCustomPrompt="1" idx="4" type="title"/>
          </p:nvPr>
        </p:nvSpPr>
        <p:spPr>
          <a:xfrm>
            <a:off x="3974634" y="3390550"/>
            <a:ext cx="44562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9"/>
          <p:cNvSpPr txBox="1"/>
          <p:nvPr>
            <p:ph idx="5" type="subTitle"/>
          </p:nvPr>
        </p:nvSpPr>
        <p:spPr>
          <a:xfrm>
            <a:off x="3974639" y="4089000"/>
            <a:ext cx="44562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0"/>
          <p:cNvGrpSpPr/>
          <p:nvPr/>
        </p:nvGrpSpPr>
        <p:grpSpPr>
          <a:xfrm>
            <a:off x="-2" y="0"/>
            <a:ext cx="9144127" cy="5159000"/>
            <a:chOff x="-2" y="0"/>
            <a:chExt cx="9144127" cy="5159000"/>
          </a:xfrm>
        </p:grpSpPr>
        <p:pic>
          <p:nvPicPr>
            <p:cNvPr id="148" name="Google Shape;148;p20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flipH="1">
              <a:off x="12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0"/>
            <p:cNvPicPr preferRelativeResize="0"/>
            <p:nvPr/>
          </p:nvPicPr>
          <p:blipFill rotWithShape="1">
            <a:blip r:embed="rId3">
              <a:alphaModFix amt="70000"/>
            </a:blip>
            <a:srcRect b="0" l="6656" r="6665" t="0"/>
            <a:stretch/>
          </p:blipFill>
          <p:spPr>
            <a:xfrm flipH="1">
              <a:off x="-2" y="15500"/>
              <a:ext cx="4978477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0" name="Google Shape;150;p20"/>
          <p:cNvSpPr txBox="1"/>
          <p:nvPr>
            <p:ph type="ctrTitle"/>
          </p:nvPr>
        </p:nvSpPr>
        <p:spPr>
          <a:xfrm>
            <a:off x="4381500" y="533400"/>
            <a:ext cx="3809100" cy="9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b="1" sz="4900"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1" name="Google Shape;151;p20"/>
          <p:cNvSpPr txBox="1"/>
          <p:nvPr>
            <p:ph idx="1" type="subTitle"/>
          </p:nvPr>
        </p:nvSpPr>
        <p:spPr>
          <a:xfrm>
            <a:off x="4381500" y="1640325"/>
            <a:ext cx="3809100" cy="13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" name="Google Shape;152;p20"/>
          <p:cNvSpPr txBox="1"/>
          <p:nvPr/>
        </p:nvSpPr>
        <p:spPr>
          <a:xfrm>
            <a:off x="4381500" y="3238500"/>
            <a:ext cx="38091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2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1" y="-1"/>
            <a:ext cx="9144124" cy="5143501"/>
            <a:chOff x="1" y="-1"/>
            <a:chExt cx="9144124" cy="5143501"/>
          </a:xfrm>
        </p:grpSpPr>
        <p:pic>
          <p:nvPicPr>
            <p:cNvPr id="16" name="Google Shape;16;p3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flipH="1">
              <a:off x="12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3"/>
            <p:cNvPicPr preferRelativeResize="0"/>
            <p:nvPr/>
          </p:nvPicPr>
          <p:blipFill rotWithShape="1">
            <a:blip r:embed="rId3">
              <a:alphaModFix amt="70000"/>
            </a:blip>
            <a:srcRect b="6266" l="-8940" r="8940" t="-357"/>
            <a:stretch/>
          </p:blipFill>
          <p:spPr>
            <a:xfrm flipH="1" rot="5400000">
              <a:off x="-403175" y="403175"/>
              <a:ext cx="5124451" cy="43180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3"/>
          <p:cNvSpPr txBox="1"/>
          <p:nvPr>
            <p:ph type="title"/>
          </p:nvPr>
        </p:nvSpPr>
        <p:spPr>
          <a:xfrm>
            <a:off x="4047175" y="2739888"/>
            <a:ext cx="438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4047175" y="1561813"/>
            <a:ext cx="1977000" cy="1106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1"/>
          <p:cNvGrpSpPr/>
          <p:nvPr/>
        </p:nvGrpSpPr>
        <p:grpSpPr>
          <a:xfrm>
            <a:off x="0" y="0"/>
            <a:ext cx="9144000" cy="5143511"/>
            <a:chOff x="0" y="0"/>
            <a:chExt cx="9144000" cy="5143511"/>
          </a:xfrm>
        </p:grpSpPr>
        <p:pic>
          <p:nvPicPr>
            <p:cNvPr id="155" name="Google Shape;155;p21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flipH="1" rot="10800000">
              <a:off x="0" y="11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21"/>
            <p:cNvPicPr preferRelativeResize="0"/>
            <p:nvPr/>
          </p:nvPicPr>
          <p:blipFill rotWithShape="1">
            <a:blip r:embed="rId3">
              <a:alphaModFix amt="70000"/>
            </a:blip>
            <a:srcRect b="44613" l="6188" r="39193" t="-4659"/>
            <a:stretch/>
          </p:blipFill>
          <p:spPr>
            <a:xfrm>
              <a:off x="5550586" y="1591375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21"/>
            <p:cNvPicPr preferRelativeResize="0"/>
            <p:nvPr/>
          </p:nvPicPr>
          <p:blipFill rotWithShape="1">
            <a:blip r:embed="rId3">
              <a:alphaModFix amt="70000"/>
            </a:blip>
            <a:srcRect b="44613" l="6188" r="39193" t="-4659"/>
            <a:stretch/>
          </p:blipFill>
          <p:spPr>
            <a:xfrm rot="10800000">
              <a:off x="11" y="0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2"/>
          <p:cNvGrpSpPr/>
          <p:nvPr/>
        </p:nvGrpSpPr>
        <p:grpSpPr>
          <a:xfrm>
            <a:off x="-1" y="-19050"/>
            <a:ext cx="9144001" cy="5162551"/>
            <a:chOff x="-1" y="-19050"/>
            <a:chExt cx="9144001" cy="5162551"/>
          </a:xfrm>
        </p:grpSpPr>
        <p:pic>
          <p:nvPicPr>
            <p:cNvPr id="160" name="Google Shape;160;p22"/>
            <p:cNvPicPr preferRelativeResize="0"/>
            <p:nvPr/>
          </p:nvPicPr>
          <p:blipFill rotWithShape="1">
            <a:blip r:embed="rId2">
              <a:alphaModFix amt="70000"/>
            </a:blip>
            <a:srcRect b="0" l="0" r="3567" t="0"/>
            <a:stretch/>
          </p:blipFill>
          <p:spPr>
            <a:xfrm flipH="1" rot="5400000">
              <a:off x="1995487" y="-2014536"/>
              <a:ext cx="5153026" cy="91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2"/>
            <p:cNvPicPr preferRelativeResize="0"/>
            <p:nvPr/>
          </p:nvPicPr>
          <p:blipFill rotWithShape="1">
            <a:blip r:embed="rId3">
              <a:alphaModFix amt="60000"/>
            </a:blip>
            <a:srcRect b="0" l="5750" r="26836" t="0"/>
            <a:stretch/>
          </p:blipFill>
          <p:spPr>
            <a:xfrm flipH="1" rot="5400000">
              <a:off x="1990724" y="-866774"/>
              <a:ext cx="5162551" cy="6858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4"/>
          <p:cNvGrpSpPr/>
          <p:nvPr/>
        </p:nvGrpSpPr>
        <p:grpSpPr>
          <a:xfrm>
            <a:off x="-19051" y="-12700"/>
            <a:ext cx="9516714" cy="5175250"/>
            <a:chOff x="-19051" y="-12700"/>
            <a:chExt cx="9516714" cy="5175250"/>
          </a:xfrm>
        </p:grpSpPr>
        <p:pic>
          <p:nvPicPr>
            <p:cNvPr id="22" name="Google Shape;22;p4"/>
            <p:cNvPicPr preferRelativeResize="0"/>
            <p:nvPr/>
          </p:nvPicPr>
          <p:blipFill rotWithShape="1">
            <a:blip r:embed="rId2">
              <a:alphaModFix amt="70000"/>
            </a:blip>
            <a:srcRect b="0" l="760" r="14693" t="0"/>
            <a:stretch/>
          </p:blipFill>
          <p:spPr>
            <a:xfrm flipH="1" rot="-5400000">
              <a:off x="1987551" y="-2000250"/>
              <a:ext cx="5168899" cy="91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4"/>
            <p:cNvPicPr preferRelativeResize="0"/>
            <p:nvPr/>
          </p:nvPicPr>
          <p:blipFill rotWithShape="1">
            <a:blip r:embed="rId3">
              <a:alphaModFix/>
            </a:blip>
            <a:srcRect b="0" l="624" r="52794" t="0"/>
            <a:stretch/>
          </p:blipFill>
          <p:spPr>
            <a:xfrm rot="5400000">
              <a:off x="4876800" y="541688"/>
              <a:ext cx="3162301" cy="6079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4"/>
            <p:cNvPicPr preferRelativeResize="0"/>
            <p:nvPr/>
          </p:nvPicPr>
          <p:blipFill rotWithShape="1">
            <a:blip r:embed="rId3">
              <a:alphaModFix/>
            </a:blip>
            <a:srcRect b="8012" l="625" r="78610" t="0"/>
            <a:stretch/>
          </p:blipFill>
          <p:spPr>
            <a:xfrm rot="5400000">
              <a:off x="2072312" y="1661487"/>
              <a:ext cx="1409699" cy="55924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25" y="1276300"/>
            <a:ext cx="77040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EB9C"/>
              </a:buClr>
              <a:buSzPts val="1400"/>
              <a:buFont typeface="Open Sans Medium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Char char="■"/>
              <a:defRPr sz="1200"/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0" y="-12702"/>
            <a:ext cx="9144000" cy="5156202"/>
            <a:chOff x="0" y="-12702"/>
            <a:chExt cx="9144000" cy="5156202"/>
          </a:xfrm>
        </p:grpSpPr>
        <p:pic>
          <p:nvPicPr>
            <p:cNvPr id="29" name="Google Shape;29;p5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5"/>
            <p:cNvPicPr preferRelativeResize="0"/>
            <p:nvPr/>
          </p:nvPicPr>
          <p:blipFill rotWithShape="1">
            <a:blip r:embed="rId3">
              <a:alphaModFix/>
            </a:blip>
            <a:srcRect b="44613" l="6188" r="39193" t="-4659"/>
            <a:stretch/>
          </p:blipFill>
          <p:spPr>
            <a:xfrm rot="-5400000">
              <a:off x="5579161" y="15136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4232674" y="2635449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720000" y="2635449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720000" y="2274001"/>
            <a:ext cx="25056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4232675" y="2274001"/>
            <a:ext cx="25056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6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ichroma"/>
              <a:buNone/>
              <a:defRPr b="1" sz="1800">
                <a:latin typeface="Michroma"/>
                <a:ea typeface="Michroma"/>
                <a:cs typeface="Michroma"/>
                <a:sym typeface="Michroma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6"/>
          <p:cNvGrpSpPr/>
          <p:nvPr/>
        </p:nvGrpSpPr>
        <p:grpSpPr>
          <a:xfrm>
            <a:off x="0" y="-6351"/>
            <a:ext cx="9144000" cy="5156201"/>
            <a:chOff x="0" y="-6351"/>
            <a:chExt cx="9144000" cy="5156201"/>
          </a:xfrm>
        </p:grpSpPr>
        <p:pic>
          <p:nvPicPr>
            <p:cNvPr id="38" name="Google Shape;38;p6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 flipH="1"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39;p6"/>
            <p:cNvPicPr preferRelativeResize="0"/>
            <p:nvPr/>
          </p:nvPicPr>
          <p:blipFill rotWithShape="1">
            <a:blip r:embed="rId3">
              <a:alphaModFix/>
            </a:blip>
            <a:srcRect b="0" l="16434" r="63383" t="0"/>
            <a:stretch/>
          </p:blipFill>
          <p:spPr>
            <a:xfrm rot="10800000">
              <a:off x="0" y="-6351"/>
              <a:ext cx="1162050" cy="5156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" name="Google Shape;40;p6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7"/>
          <p:cNvGrpSpPr/>
          <p:nvPr/>
        </p:nvGrpSpPr>
        <p:grpSpPr>
          <a:xfrm>
            <a:off x="0" y="-12698"/>
            <a:ext cx="9144000" cy="5156198"/>
            <a:chOff x="0" y="-12698"/>
            <a:chExt cx="9144000" cy="5156198"/>
          </a:xfrm>
        </p:grpSpPr>
        <p:pic>
          <p:nvPicPr>
            <p:cNvPr id="43" name="Google Shape;43;p7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 flipH="1"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Google Shape;44;p7"/>
            <p:cNvPicPr preferRelativeResize="0"/>
            <p:nvPr/>
          </p:nvPicPr>
          <p:blipFill rotWithShape="1">
            <a:blip r:embed="rId3">
              <a:alphaModFix amt="80000"/>
            </a:blip>
            <a:srcRect b="3326" l="4533" r="43480" t="10932"/>
            <a:stretch/>
          </p:blipFill>
          <p:spPr>
            <a:xfrm rot="10800000">
              <a:off x="2" y="-12698"/>
              <a:ext cx="3492499" cy="51561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7"/>
          <p:cNvSpPr txBox="1"/>
          <p:nvPr>
            <p:ph type="title"/>
          </p:nvPr>
        </p:nvSpPr>
        <p:spPr>
          <a:xfrm flipH="1">
            <a:off x="4749300" y="673100"/>
            <a:ext cx="3681600" cy="10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subTitle"/>
          </p:nvPr>
        </p:nvSpPr>
        <p:spPr>
          <a:xfrm flipH="1">
            <a:off x="4749300" y="1866025"/>
            <a:ext cx="3681600" cy="25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7" name="Google Shape;47;p7"/>
          <p:cNvSpPr/>
          <p:nvPr>
            <p:ph idx="2" type="pic"/>
          </p:nvPr>
        </p:nvSpPr>
        <p:spPr>
          <a:xfrm>
            <a:off x="713225" y="794525"/>
            <a:ext cx="3551700" cy="35544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8"/>
          <p:cNvGrpSpPr/>
          <p:nvPr/>
        </p:nvGrpSpPr>
        <p:grpSpPr>
          <a:xfrm>
            <a:off x="0" y="-6348"/>
            <a:ext cx="9144002" cy="5156198"/>
            <a:chOff x="0" y="-6348"/>
            <a:chExt cx="9144002" cy="5156198"/>
          </a:xfrm>
        </p:grpSpPr>
        <p:pic>
          <p:nvPicPr>
            <p:cNvPr id="50" name="Google Shape;50;p8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8"/>
            <p:cNvPicPr preferRelativeResize="0"/>
            <p:nvPr/>
          </p:nvPicPr>
          <p:blipFill rotWithShape="1">
            <a:blip r:embed="rId3">
              <a:alphaModFix amt="80000"/>
            </a:blip>
            <a:srcRect b="3326" l="101" r="55946" t="10932"/>
            <a:stretch/>
          </p:blipFill>
          <p:spPr>
            <a:xfrm flipH="1" rot="10800000">
              <a:off x="6191250" y="-6348"/>
              <a:ext cx="2952752" cy="51561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" name="Google Shape;52;p8"/>
          <p:cNvSpPr txBox="1"/>
          <p:nvPr>
            <p:ph type="title"/>
          </p:nvPr>
        </p:nvSpPr>
        <p:spPr>
          <a:xfrm>
            <a:off x="713225" y="1177650"/>
            <a:ext cx="6144900" cy="27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9"/>
          <p:cNvGrpSpPr/>
          <p:nvPr/>
        </p:nvGrpSpPr>
        <p:grpSpPr>
          <a:xfrm>
            <a:off x="0" y="-12702"/>
            <a:ext cx="9144000" cy="5156202"/>
            <a:chOff x="0" y="-12702"/>
            <a:chExt cx="9144000" cy="5156202"/>
          </a:xfrm>
        </p:grpSpPr>
        <p:pic>
          <p:nvPicPr>
            <p:cNvPr id="55" name="Google Shape;55;p9"/>
            <p:cNvPicPr preferRelativeResize="0"/>
            <p:nvPr/>
          </p:nvPicPr>
          <p:blipFill rotWithShape="1">
            <a:blip r:embed="rId2">
              <a:alphaModFix amt="70000"/>
            </a:blip>
            <a:srcRect b="0" l="0" r="14690" t="0"/>
            <a:stretch/>
          </p:blipFill>
          <p:spPr>
            <a:xfrm flipH="1"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9"/>
            <p:cNvPicPr preferRelativeResize="0"/>
            <p:nvPr/>
          </p:nvPicPr>
          <p:blipFill rotWithShape="1">
            <a:blip r:embed="rId3">
              <a:alphaModFix/>
            </a:blip>
            <a:srcRect b="32995" l="6188" r="39193" t="6959"/>
            <a:stretch/>
          </p:blipFill>
          <p:spPr>
            <a:xfrm flipH="1" rot="5400000">
              <a:off x="-27838" y="15136"/>
              <a:ext cx="3592677" cy="3537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7" name="Google Shape;57;p9"/>
          <p:cNvSpPr txBox="1"/>
          <p:nvPr>
            <p:ph type="title"/>
          </p:nvPr>
        </p:nvSpPr>
        <p:spPr>
          <a:xfrm>
            <a:off x="4304100" y="11692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4304100" y="27391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0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Michroma"/>
              <a:buNone/>
              <a:defRPr b="1" sz="29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49">
          <p15:clr>
            <a:srgbClr val="E46962"/>
          </p15:clr>
        </p15:guide>
        <p15:guide id="4" orient="horz" pos="340">
          <p15:clr>
            <a:srgbClr val="E46962"/>
          </p15:clr>
        </p15:guide>
        <p15:guide id="5" orient="horz" pos="2895">
          <p15:clr>
            <a:srgbClr val="E46962"/>
          </p15:clr>
        </p15:guide>
        <p15:guide id="6" pos="531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ctrTitle"/>
          </p:nvPr>
        </p:nvSpPr>
        <p:spPr>
          <a:xfrm>
            <a:off x="713225" y="787400"/>
            <a:ext cx="7895400" cy="204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ndara"/>
                <a:ea typeface="Candara"/>
                <a:cs typeface="Candara"/>
                <a:sym typeface="Candara"/>
              </a:rPr>
              <a:t>GitCraft</a:t>
            </a:r>
            <a:r>
              <a:rPr lang="en" sz="4100">
                <a:latin typeface="Candara"/>
                <a:ea typeface="Candara"/>
                <a:cs typeface="Candara"/>
                <a:sym typeface="Candara"/>
              </a:rPr>
              <a:t> </a:t>
            </a:r>
            <a:endParaRPr sz="4100">
              <a:latin typeface="Candara"/>
              <a:ea typeface="Candara"/>
              <a:cs typeface="Candara"/>
              <a:sym typeface="Canda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2C2C2"/>
                </a:solidFill>
                <a:latin typeface="Candara"/>
                <a:ea typeface="Candara"/>
                <a:cs typeface="Candara"/>
                <a:sym typeface="Candara"/>
              </a:rPr>
              <a:t>Crafting Careers One Commit At A Time</a:t>
            </a:r>
            <a:endParaRPr sz="3600">
              <a:solidFill>
                <a:srgbClr val="C2C2C2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67" name="Google Shape;167;p23"/>
          <p:cNvSpPr txBox="1"/>
          <p:nvPr>
            <p:ph idx="1" type="subTitle"/>
          </p:nvPr>
        </p:nvSpPr>
        <p:spPr>
          <a:xfrm>
            <a:off x="713225" y="3413550"/>
            <a:ext cx="53319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By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Bradley Dillion Gilden ~ Sole Developer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100" y="2274625"/>
            <a:ext cx="2407600" cy="240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351900" y="4533725"/>
            <a:ext cx="1813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03 / 12 / 2023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"/>
          <p:cNvSpPr txBox="1"/>
          <p:nvPr>
            <p:ph type="title"/>
          </p:nvPr>
        </p:nvSpPr>
        <p:spPr>
          <a:xfrm>
            <a:off x="720000" y="301300"/>
            <a:ext cx="7704000" cy="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Timeline</a:t>
            </a:r>
            <a:endParaRPr sz="2500"/>
          </a:p>
        </p:txBody>
      </p:sp>
      <p:graphicFrame>
        <p:nvGraphicFramePr>
          <p:cNvPr id="299" name="Google Shape;299;p32"/>
          <p:cNvGraphicFramePr/>
          <p:nvPr/>
        </p:nvGraphicFramePr>
        <p:xfrm>
          <a:off x="624425" y="1014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{7F4416C9-E946-456E-915D-7C4E46B89F07}</a:tableStyleId>
              </a:tblPr>
              <a:tblGrid>
                <a:gridCol w="2619700"/>
                <a:gridCol w="441200"/>
                <a:gridCol w="425050"/>
                <a:gridCol w="461625"/>
                <a:gridCol w="430550"/>
                <a:gridCol w="439625"/>
                <a:gridCol w="439625"/>
                <a:gridCol w="439625"/>
                <a:gridCol w="439625"/>
                <a:gridCol w="439625"/>
                <a:gridCol w="439625"/>
                <a:gridCol w="439625"/>
                <a:gridCol w="439625"/>
              </a:tblGrid>
              <a:tr h="334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                     November</a:t>
                      </a:r>
                      <a:endParaRPr b="1" sz="13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                    </a:t>
                      </a:r>
                      <a:r>
                        <a:rPr b="1" lang="en" sz="7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Decembe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r</a:t>
                      </a:r>
                      <a:endParaRPr b="1" sz="16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  <a:tc hMerge="1"/>
                <a:tc hMerge="1"/>
                <a:tc hMerge="1"/>
              </a:tr>
              <a:tr h="334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Objective</a:t>
                      </a:r>
                      <a:endParaRPr b="1" sz="12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     17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19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21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23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25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27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29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    01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03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05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07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lt1"/>
                          </a:solidFill>
                          <a:latin typeface="Michroma"/>
                          <a:ea typeface="Michroma"/>
                          <a:cs typeface="Michroma"/>
                          <a:sym typeface="Michroma"/>
                        </a:rPr>
                        <a:t>13</a:t>
                      </a:r>
                      <a:endParaRPr b="1" sz="800">
                        <a:solidFill>
                          <a:schemeClr val="lt1"/>
                        </a:solidFill>
                        <a:latin typeface="Michroma"/>
                        <a:ea typeface="Michroma"/>
                        <a:cs typeface="Michroma"/>
                        <a:sym typeface="Michroma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Setting Up Database and Reading 3rd party tool Documentation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Coding Utility classes to interact with backend API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Setting Up API endpoints and integrating all the backend code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Login, Signup, Dashboard and Settings Page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Designing Templates and Populating Them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Backend Testing with Python unittest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Landing Page, Blog Post, Documentation and Presentation</a:t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00" marB="45700" marR="45700" marL="457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/>
          <p:nvPr/>
        </p:nvSpPr>
        <p:spPr>
          <a:xfrm>
            <a:off x="2979400" y="356900"/>
            <a:ext cx="2629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rPr>
              <a:t>Challenges</a:t>
            </a:r>
            <a:endParaRPr/>
          </a:p>
        </p:txBody>
      </p:sp>
      <p:sp>
        <p:nvSpPr>
          <p:cNvPr id="305" name="Google Shape;305;p33"/>
          <p:cNvSpPr txBox="1"/>
          <p:nvPr/>
        </p:nvSpPr>
        <p:spPr>
          <a:xfrm>
            <a:off x="1074975" y="1320900"/>
            <a:ext cx="249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Technical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5608900" y="1313250"/>
            <a:ext cx="249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Non-Technical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1074975" y="2027450"/>
            <a:ext cx="3320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GraphQL API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Integration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Downloading Templates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5641500" y="2027450"/>
            <a:ext cx="2490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Power Outages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❖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Stress &amp; Time management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4"/>
          <p:cNvGrpSpPr/>
          <p:nvPr/>
        </p:nvGrpSpPr>
        <p:grpSpPr>
          <a:xfrm>
            <a:off x="5694461" y="2233636"/>
            <a:ext cx="462469" cy="462028"/>
            <a:chOff x="3303268" y="3817349"/>
            <a:chExt cx="346056" cy="345674"/>
          </a:xfrm>
        </p:grpSpPr>
        <p:sp>
          <p:nvSpPr>
            <p:cNvPr id="314" name="Google Shape;314;p3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34"/>
          <p:cNvGrpSpPr/>
          <p:nvPr/>
        </p:nvGrpSpPr>
        <p:grpSpPr>
          <a:xfrm>
            <a:off x="5694456" y="1570954"/>
            <a:ext cx="462469" cy="462028"/>
            <a:chOff x="3752358" y="3817349"/>
            <a:chExt cx="346056" cy="345674"/>
          </a:xfrm>
        </p:grpSpPr>
        <p:sp>
          <p:nvSpPr>
            <p:cNvPr id="319" name="Google Shape;319;p3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34"/>
          <p:cNvGrpSpPr/>
          <p:nvPr/>
        </p:nvGrpSpPr>
        <p:grpSpPr>
          <a:xfrm>
            <a:off x="5694455" y="2896327"/>
            <a:ext cx="462461" cy="462512"/>
            <a:chOff x="4201447" y="3817349"/>
            <a:chExt cx="346024" cy="345674"/>
          </a:xfrm>
        </p:grpSpPr>
        <p:sp>
          <p:nvSpPr>
            <p:cNvPr id="324" name="Google Shape;324;p3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34"/>
          <p:cNvSpPr txBox="1"/>
          <p:nvPr>
            <p:ph idx="4294967295" type="ctrTitle"/>
          </p:nvPr>
        </p:nvSpPr>
        <p:spPr>
          <a:xfrm>
            <a:off x="5402050" y="427400"/>
            <a:ext cx="32385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sp>
        <p:nvSpPr>
          <p:cNvPr id="327" name="Google Shape;327;p34"/>
          <p:cNvSpPr txBox="1"/>
          <p:nvPr/>
        </p:nvSpPr>
        <p:spPr>
          <a:xfrm>
            <a:off x="4394950" y="3777200"/>
            <a:ext cx="4245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For freelance inquiries please contact me at: 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bradleygilden@mail.com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6300100" y="1571113"/>
            <a:ext cx="163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bradleygilden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6300100" y="2233788"/>
            <a:ext cx="163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@coma.script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6300100" y="2896463"/>
            <a:ext cx="163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@comascript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720000" y="470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5" name="Google Shape;175;p24"/>
          <p:cNvSpPr txBox="1"/>
          <p:nvPr>
            <p:ph idx="2" type="title"/>
          </p:nvPr>
        </p:nvSpPr>
        <p:spPr>
          <a:xfrm>
            <a:off x="720004" y="1511300"/>
            <a:ext cx="12993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6" name="Google Shape;176;p24"/>
          <p:cNvSpPr txBox="1"/>
          <p:nvPr>
            <p:ph idx="3" type="title"/>
          </p:nvPr>
        </p:nvSpPr>
        <p:spPr>
          <a:xfrm>
            <a:off x="720004" y="3097107"/>
            <a:ext cx="12993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7" name="Google Shape;177;p24"/>
          <p:cNvSpPr txBox="1"/>
          <p:nvPr>
            <p:ph idx="4" type="title"/>
          </p:nvPr>
        </p:nvSpPr>
        <p:spPr>
          <a:xfrm>
            <a:off x="3188400" y="1511309"/>
            <a:ext cx="12969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8" name="Google Shape;178;p24"/>
          <p:cNvSpPr txBox="1"/>
          <p:nvPr>
            <p:ph idx="5" type="title"/>
          </p:nvPr>
        </p:nvSpPr>
        <p:spPr>
          <a:xfrm>
            <a:off x="3188400" y="3097101"/>
            <a:ext cx="12969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9" name="Google Shape;179;p24"/>
          <p:cNvSpPr txBox="1"/>
          <p:nvPr>
            <p:ph idx="6" type="title"/>
          </p:nvPr>
        </p:nvSpPr>
        <p:spPr>
          <a:xfrm>
            <a:off x="5654396" y="1511309"/>
            <a:ext cx="12969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0" name="Google Shape;180;p24"/>
          <p:cNvSpPr txBox="1"/>
          <p:nvPr>
            <p:ph idx="7" type="title"/>
          </p:nvPr>
        </p:nvSpPr>
        <p:spPr>
          <a:xfrm>
            <a:off x="5654396" y="3097101"/>
            <a:ext cx="12969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81" name="Google Shape;181;p24"/>
          <p:cNvSpPr txBox="1"/>
          <p:nvPr>
            <p:ph idx="1" type="subTitle"/>
          </p:nvPr>
        </p:nvSpPr>
        <p:spPr>
          <a:xfrm>
            <a:off x="720004" y="2001376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2" name="Google Shape;182;p24"/>
          <p:cNvSpPr txBox="1"/>
          <p:nvPr>
            <p:ph idx="8" type="subTitle"/>
          </p:nvPr>
        </p:nvSpPr>
        <p:spPr>
          <a:xfrm>
            <a:off x="3188400" y="2001375"/>
            <a:ext cx="2239800" cy="6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Criteria &amp; inspiration</a:t>
            </a:r>
            <a:endParaRPr/>
          </a:p>
        </p:txBody>
      </p:sp>
      <p:sp>
        <p:nvSpPr>
          <p:cNvPr id="183" name="Google Shape;183;p24"/>
          <p:cNvSpPr txBox="1"/>
          <p:nvPr>
            <p:ph idx="9" type="subTitle"/>
          </p:nvPr>
        </p:nvSpPr>
        <p:spPr>
          <a:xfrm>
            <a:off x="5654396" y="2001376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84" name="Google Shape;184;p24"/>
          <p:cNvSpPr txBox="1"/>
          <p:nvPr>
            <p:ph idx="13" type="subTitle"/>
          </p:nvPr>
        </p:nvSpPr>
        <p:spPr>
          <a:xfrm>
            <a:off x="720004" y="3587250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Snippets</a:t>
            </a:r>
            <a:endParaRPr/>
          </a:p>
        </p:txBody>
      </p:sp>
      <p:sp>
        <p:nvSpPr>
          <p:cNvPr id="185" name="Google Shape;185;p24"/>
          <p:cNvSpPr txBox="1"/>
          <p:nvPr>
            <p:ph idx="14" type="subTitle"/>
          </p:nvPr>
        </p:nvSpPr>
        <p:spPr>
          <a:xfrm>
            <a:off x="3188400" y="3587250"/>
            <a:ext cx="22398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Timeline</a:t>
            </a:r>
            <a:endParaRPr/>
          </a:p>
        </p:txBody>
      </p:sp>
      <p:sp>
        <p:nvSpPr>
          <p:cNvPr id="186" name="Google Shape;186;p24"/>
          <p:cNvSpPr txBox="1"/>
          <p:nvPr>
            <p:ph idx="15" type="subTitle"/>
          </p:nvPr>
        </p:nvSpPr>
        <p:spPr>
          <a:xfrm>
            <a:off x="5654400" y="3587250"/>
            <a:ext cx="1856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1719025" y="339849"/>
            <a:ext cx="438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Introduction</a:t>
            </a:r>
            <a:endParaRPr sz="2500"/>
          </a:p>
        </p:txBody>
      </p:sp>
      <p:sp>
        <p:nvSpPr>
          <p:cNvPr id="192" name="Google Shape;192;p25"/>
          <p:cNvSpPr txBox="1"/>
          <p:nvPr>
            <p:ph idx="2" type="title"/>
          </p:nvPr>
        </p:nvSpPr>
        <p:spPr>
          <a:xfrm>
            <a:off x="351925" y="407525"/>
            <a:ext cx="1367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01</a:t>
            </a:r>
            <a:endParaRPr sz="4300"/>
          </a:p>
        </p:txBody>
      </p:sp>
      <p:cxnSp>
        <p:nvCxnSpPr>
          <p:cNvPr id="193" name="Google Shape;193;p25"/>
          <p:cNvCxnSpPr/>
          <p:nvPr/>
        </p:nvCxnSpPr>
        <p:spPr>
          <a:xfrm>
            <a:off x="1624275" y="338400"/>
            <a:ext cx="0" cy="771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5"/>
          <p:cNvSpPr/>
          <p:nvPr/>
        </p:nvSpPr>
        <p:spPr>
          <a:xfrm>
            <a:off x="5721575" y="1301325"/>
            <a:ext cx="3063000" cy="306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13" y="1301263"/>
            <a:ext cx="3063125" cy="306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406075" y="1475375"/>
            <a:ext cx="3546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Bradley Dillion Gilden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7" name="Google Shape;197;p25"/>
          <p:cNvCxnSpPr/>
          <p:nvPr/>
        </p:nvCxnSpPr>
        <p:spPr>
          <a:xfrm>
            <a:off x="514350" y="2057400"/>
            <a:ext cx="36411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5"/>
          <p:cNvSpPr/>
          <p:nvPr/>
        </p:nvSpPr>
        <p:spPr>
          <a:xfrm>
            <a:off x="514350" y="2470200"/>
            <a:ext cx="203100" cy="203100"/>
          </a:xfrm>
          <a:prstGeom prst="flowChartConnector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" name="Google Shape;199;p25"/>
          <p:cNvSpPr/>
          <p:nvPr/>
        </p:nvSpPr>
        <p:spPr>
          <a:xfrm>
            <a:off x="514350" y="2865475"/>
            <a:ext cx="203100" cy="203100"/>
          </a:xfrm>
          <a:prstGeom prst="flowChartConnector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514350" y="3260750"/>
            <a:ext cx="203100" cy="203100"/>
          </a:xfrm>
          <a:prstGeom prst="flowChartConnector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" name="Google Shape;201;p25"/>
          <p:cNvSpPr/>
          <p:nvPr/>
        </p:nvSpPr>
        <p:spPr>
          <a:xfrm>
            <a:off x="514350" y="3656025"/>
            <a:ext cx="203100" cy="203100"/>
          </a:xfrm>
          <a:prstGeom prst="flowChartConnector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717450" y="2333350"/>
            <a:ext cx="37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Frontend Development &amp; Design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717450" y="2736175"/>
            <a:ext cx="37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Backend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Development &amp; Design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717450" y="3131450"/>
            <a:ext cx="37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Testing &amp; Quality Assurance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717450" y="3526725"/>
            <a:ext cx="37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Documentation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idx="4" type="subTitle"/>
          </p:nvPr>
        </p:nvSpPr>
        <p:spPr>
          <a:xfrm>
            <a:off x="781125" y="2246951"/>
            <a:ext cx="25056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Criteria</a:t>
            </a:r>
            <a:endParaRPr/>
          </a:p>
        </p:txBody>
      </p:sp>
      <p:sp>
        <p:nvSpPr>
          <p:cNvPr id="211" name="Google Shape;211;p26"/>
          <p:cNvSpPr txBox="1"/>
          <p:nvPr>
            <p:ph idx="1" type="subTitle"/>
          </p:nvPr>
        </p:nvSpPr>
        <p:spPr>
          <a:xfrm>
            <a:off x="781125" y="2608400"/>
            <a:ext cx="3036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Free Service Delivery &amp; Development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Full Stack Application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Has to be Functional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 Novelties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 </a:t>
            </a:r>
            <a:r>
              <a:rPr lang="en" sz="1300">
                <a:latin typeface="Georgia"/>
                <a:ea typeface="Georgia"/>
                <a:cs typeface="Georgia"/>
                <a:sym typeface="Georgia"/>
              </a:rPr>
              <a:t>I</a:t>
            </a:r>
            <a:r>
              <a:rPr lang="en" sz="1300"/>
              <a:t>llegal Tools and Resources</a:t>
            </a:r>
            <a:endParaRPr sz="1300"/>
          </a:p>
        </p:txBody>
      </p:sp>
      <p:sp>
        <p:nvSpPr>
          <p:cNvPr id="212" name="Google Shape;212;p26"/>
          <p:cNvSpPr txBox="1"/>
          <p:nvPr>
            <p:ph type="title"/>
          </p:nvPr>
        </p:nvSpPr>
        <p:spPr>
          <a:xfrm>
            <a:off x="2016825" y="273900"/>
            <a:ext cx="3708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Criteria &amp; inspiration</a:t>
            </a:r>
            <a:endParaRPr sz="2500"/>
          </a:p>
        </p:txBody>
      </p:sp>
      <p:sp>
        <p:nvSpPr>
          <p:cNvPr id="213" name="Google Shape;213;p26"/>
          <p:cNvSpPr txBox="1"/>
          <p:nvPr>
            <p:ph idx="4294967295" type="title"/>
          </p:nvPr>
        </p:nvSpPr>
        <p:spPr>
          <a:xfrm>
            <a:off x="649725" y="341575"/>
            <a:ext cx="136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02</a:t>
            </a:r>
            <a:endParaRPr sz="4300">
              <a:solidFill>
                <a:schemeClr val="accent1"/>
              </a:solidFill>
            </a:endParaRPr>
          </a:p>
        </p:txBody>
      </p:sp>
      <p:cxnSp>
        <p:nvCxnSpPr>
          <p:cNvPr id="214" name="Google Shape;214;p26"/>
          <p:cNvCxnSpPr/>
          <p:nvPr/>
        </p:nvCxnSpPr>
        <p:spPr>
          <a:xfrm>
            <a:off x="1922075" y="272450"/>
            <a:ext cx="0" cy="771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6"/>
          <p:cNvSpPr txBox="1"/>
          <p:nvPr>
            <p:ph idx="4" type="subTitle"/>
          </p:nvPr>
        </p:nvSpPr>
        <p:spPr>
          <a:xfrm>
            <a:off x="5210750" y="2246951"/>
            <a:ext cx="25056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Inspiration</a:t>
            </a:r>
            <a:endParaRPr/>
          </a:p>
        </p:txBody>
      </p:sp>
      <p:sp>
        <p:nvSpPr>
          <p:cNvPr id="216" name="Google Shape;216;p26"/>
          <p:cNvSpPr txBox="1"/>
          <p:nvPr>
            <p:ph idx="1" type="subTitle"/>
          </p:nvPr>
        </p:nvSpPr>
        <p:spPr>
          <a:xfrm>
            <a:off x="5210750" y="2608400"/>
            <a:ext cx="35739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GitHub is </a:t>
            </a:r>
            <a:r>
              <a:rPr lang="en" sz="1300"/>
              <a:t>regularly</a:t>
            </a:r>
            <a:r>
              <a:rPr lang="en" sz="1300"/>
              <a:t> used by Developers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Allows non-frontend developers to showcase their skills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GitHub API is Free to use and is produced by GitHub themselves</a:t>
            </a:r>
            <a:endParaRPr/>
          </a:p>
        </p:txBody>
      </p:sp>
      <p:grpSp>
        <p:nvGrpSpPr>
          <p:cNvPr id="217" name="Google Shape;217;p26"/>
          <p:cNvGrpSpPr/>
          <p:nvPr/>
        </p:nvGrpSpPr>
        <p:grpSpPr>
          <a:xfrm>
            <a:off x="5287983" y="1652893"/>
            <a:ext cx="459393" cy="458934"/>
            <a:chOff x="4886264" y="3366174"/>
            <a:chExt cx="350548" cy="350198"/>
          </a:xfrm>
        </p:grpSpPr>
        <p:sp>
          <p:nvSpPr>
            <p:cNvPr id="218" name="Google Shape;218;p26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" name="Google Shape;231;p26"/>
          <p:cNvGrpSpPr/>
          <p:nvPr/>
        </p:nvGrpSpPr>
        <p:grpSpPr>
          <a:xfrm>
            <a:off x="896698" y="1652982"/>
            <a:ext cx="459408" cy="458933"/>
            <a:chOff x="3513010" y="3816134"/>
            <a:chExt cx="362223" cy="361108"/>
          </a:xfrm>
        </p:grpSpPr>
        <p:sp>
          <p:nvSpPr>
            <p:cNvPr id="232" name="Google Shape;232;p26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idx="2" type="subTitle"/>
          </p:nvPr>
        </p:nvSpPr>
        <p:spPr>
          <a:xfrm>
            <a:off x="719990" y="2635449"/>
            <a:ext cx="2355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Flask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mongoDB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Python</a:t>
            </a:r>
            <a:endParaRPr sz="1600"/>
          </a:p>
        </p:txBody>
      </p:sp>
      <p:sp>
        <p:nvSpPr>
          <p:cNvPr id="241" name="Google Shape;241;p27"/>
          <p:cNvSpPr txBox="1"/>
          <p:nvPr>
            <p:ph idx="3" type="subTitle"/>
          </p:nvPr>
        </p:nvSpPr>
        <p:spPr>
          <a:xfrm>
            <a:off x="719990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242" name="Google Shape;242;p27"/>
          <p:cNvSpPr txBox="1"/>
          <p:nvPr>
            <p:ph idx="4" type="subTitle"/>
          </p:nvPr>
        </p:nvSpPr>
        <p:spPr>
          <a:xfrm>
            <a:off x="3325804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243" name="Google Shape;243;p27"/>
          <p:cNvSpPr txBox="1"/>
          <p:nvPr>
            <p:ph idx="6" type="subTitle"/>
          </p:nvPr>
        </p:nvSpPr>
        <p:spPr>
          <a:xfrm>
            <a:off x="5931606" y="2274000"/>
            <a:ext cx="2355000" cy="4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 Party</a:t>
            </a:r>
            <a:endParaRPr/>
          </a:p>
        </p:txBody>
      </p:sp>
      <p:grpSp>
        <p:nvGrpSpPr>
          <p:cNvPr id="244" name="Google Shape;244;p27"/>
          <p:cNvGrpSpPr/>
          <p:nvPr/>
        </p:nvGrpSpPr>
        <p:grpSpPr>
          <a:xfrm>
            <a:off x="6426186" y="1715403"/>
            <a:ext cx="459386" cy="427986"/>
            <a:chOff x="2185128" y="2427549"/>
            <a:chExt cx="382758" cy="356595"/>
          </a:xfrm>
        </p:grpSpPr>
        <p:sp>
          <p:nvSpPr>
            <p:cNvPr id="245" name="Google Shape;245;p27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27"/>
          <p:cNvSpPr txBox="1"/>
          <p:nvPr>
            <p:ph type="title"/>
          </p:nvPr>
        </p:nvSpPr>
        <p:spPr>
          <a:xfrm>
            <a:off x="2016825" y="273900"/>
            <a:ext cx="3708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Technology </a:t>
            </a:r>
            <a:r>
              <a:rPr lang="en" sz="2500"/>
              <a:t>&amp;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Architecture</a:t>
            </a:r>
            <a:endParaRPr sz="2500"/>
          </a:p>
        </p:txBody>
      </p:sp>
      <p:sp>
        <p:nvSpPr>
          <p:cNvPr id="250" name="Google Shape;250;p27"/>
          <p:cNvSpPr txBox="1"/>
          <p:nvPr>
            <p:ph idx="4294967295" type="title"/>
          </p:nvPr>
        </p:nvSpPr>
        <p:spPr>
          <a:xfrm>
            <a:off x="649725" y="341575"/>
            <a:ext cx="136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03</a:t>
            </a:r>
            <a:endParaRPr sz="4300">
              <a:solidFill>
                <a:schemeClr val="accent1"/>
              </a:solidFill>
            </a:endParaRPr>
          </a:p>
        </p:txBody>
      </p:sp>
      <p:cxnSp>
        <p:nvCxnSpPr>
          <p:cNvPr id="251" name="Google Shape;251;p27"/>
          <p:cNvCxnSpPr/>
          <p:nvPr/>
        </p:nvCxnSpPr>
        <p:spPr>
          <a:xfrm>
            <a:off x="1922075" y="272450"/>
            <a:ext cx="0" cy="771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2" name="Google Shape;252;p27"/>
          <p:cNvGrpSpPr/>
          <p:nvPr/>
        </p:nvGrpSpPr>
        <p:grpSpPr>
          <a:xfrm>
            <a:off x="3724564" y="1722859"/>
            <a:ext cx="674286" cy="418936"/>
            <a:chOff x="7009649" y="1541981"/>
            <a:chExt cx="524940" cy="320655"/>
          </a:xfrm>
        </p:grpSpPr>
        <p:sp>
          <p:nvSpPr>
            <p:cNvPr id="253" name="Google Shape;253;p27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27"/>
          <p:cNvGrpSpPr/>
          <p:nvPr/>
        </p:nvGrpSpPr>
        <p:grpSpPr>
          <a:xfrm>
            <a:off x="1178148" y="1722820"/>
            <a:ext cx="459386" cy="418946"/>
            <a:chOff x="6099375" y="2456075"/>
            <a:chExt cx="337684" cy="314194"/>
          </a:xfrm>
        </p:grpSpPr>
        <p:sp>
          <p:nvSpPr>
            <p:cNvPr id="262" name="Google Shape;262;p27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" name="Google Shape;264;p27"/>
          <p:cNvSpPr txBox="1"/>
          <p:nvPr>
            <p:ph idx="2" type="subTitle"/>
          </p:nvPr>
        </p:nvSpPr>
        <p:spPr>
          <a:xfrm>
            <a:off x="3325800" y="2635450"/>
            <a:ext cx="2355000" cy="18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JavaScript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HTML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CSS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SCSS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Bootstrap</a:t>
            </a:r>
            <a:endParaRPr sz="1600"/>
          </a:p>
        </p:txBody>
      </p:sp>
      <p:sp>
        <p:nvSpPr>
          <p:cNvPr id="265" name="Google Shape;265;p27"/>
          <p:cNvSpPr txBox="1"/>
          <p:nvPr>
            <p:ph idx="2" type="subTitle"/>
          </p:nvPr>
        </p:nvSpPr>
        <p:spPr>
          <a:xfrm>
            <a:off x="5931590" y="2635449"/>
            <a:ext cx="23550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GitHub API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Chart.js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SweetAlert2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8"/>
          <p:cNvPicPr preferRelativeResize="0"/>
          <p:nvPr/>
        </p:nvPicPr>
        <p:blipFill rotWithShape="1">
          <a:blip r:embed="rId3">
            <a:alphaModFix/>
          </a:blip>
          <a:srcRect b="1805" l="15297" r="0" t="5601"/>
          <a:stretch/>
        </p:blipFill>
        <p:spPr>
          <a:xfrm>
            <a:off x="1999875" y="219949"/>
            <a:ext cx="5487702" cy="470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/>
          <p:nvPr>
            <p:ph type="title"/>
          </p:nvPr>
        </p:nvSpPr>
        <p:spPr>
          <a:xfrm>
            <a:off x="2016825" y="273900"/>
            <a:ext cx="3708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Code Snippets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Signup &amp; Login</a:t>
            </a:r>
            <a:endParaRPr sz="2500"/>
          </a:p>
        </p:txBody>
      </p:sp>
      <p:sp>
        <p:nvSpPr>
          <p:cNvPr id="276" name="Google Shape;276;p29"/>
          <p:cNvSpPr txBox="1"/>
          <p:nvPr>
            <p:ph idx="4294967295" type="title"/>
          </p:nvPr>
        </p:nvSpPr>
        <p:spPr>
          <a:xfrm>
            <a:off x="649725" y="341575"/>
            <a:ext cx="1367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04</a:t>
            </a:r>
            <a:endParaRPr sz="4300">
              <a:solidFill>
                <a:schemeClr val="accent1"/>
              </a:solidFill>
            </a:endParaRPr>
          </a:p>
        </p:txBody>
      </p:sp>
      <p:cxnSp>
        <p:nvCxnSpPr>
          <p:cNvPr id="277" name="Google Shape;277;p29"/>
          <p:cNvCxnSpPr/>
          <p:nvPr/>
        </p:nvCxnSpPr>
        <p:spPr>
          <a:xfrm>
            <a:off x="1922075" y="272450"/>
            <a:ext cx="0" cy="771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8" name="Google Shape;2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50" y="1295350"/>
            <a:ext cx="4767661" cy="372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550" y="1295350"/>
            <a:ext cx="4041326" cy="372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0"/>
          <p:cNvSpPr txBox="1"/>
          <p:nvPr>
            <p:ph type="title"/>
          </p:nvPr>
        </p:nvSpPr>
        <p:spPr>
          <a:xfrm>
            <a:off x="1524000" y="270250"/>
            <a:ext cx="59190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Streak Stats -  user.py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25" y="957325"/>
            <a:ext cx="3776430" cy="4029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9025" y="957325"/>
            <a:ext cx="4402550" cy="402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type="title"/>
          </p:nvPr>
        </p:nvSpPr>
        <p:spPr>
          <a:xfrm>
            <a:off x="1524000" y="270250"/>
            <a:ext cx="59190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Downloading Templates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92" name="Google Shape;2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700" y="1173764"/>
            <a:ext cx="4882226" cy="3673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2566" y="1173775"/>
            <a:ext cx="3916510" cy="36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Capability Control Pitch Deck by Slidesgo">
  <a:themeElements>
    <a:clrScheme name="Simple Light">
      <a:dk1>
        <a:srgbClr val="FFFFFF"/>
      </a:dk1>
      <a:lt1>
        <a:srgbClr val="1D0349"/>
      </a:lt1>
      <a:dk2>
        <a:srgbClr val="5D0CDA"/>
      </a:dk2>
      <a:lt2>
        <a:srgbClr val="783AD5"/>
      </a:lt2>
      <a:accent1>
        <a:srgbClr val="B690F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